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62" r:id="rId3"/>
    <p:sldId id="260" r:id="rId4"/>
  </p:sldIdLst>
  <p:sldSz cx="9144000" cy="6858000" type="screen4x3"/>
  <p:notesSz cx="6858000" cy="9144000"/>
  <p:embeddedFontLst>
    <p:embeddedFont>
      <p:font typeface="Verdana" pitchFamily="34" charset="0"/>
      <p:regular r:id="rId6"/>
      <p:bold r:id="rId7"/>
      <p:italic r:id="rId8"/>
      <p:boldItalic r:id="rId9"/>
    </p:embeddedFont>
    <p:embeddedFont>
      <p:font typeface="aaaiight!" pitchFamily="34" charset="0"/>
      <p:regular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AO7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Create a User Guide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User Guide?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 User Guide simply tells people how to use a product.</a:t>
            </a:r>
          </a:p>
          <a:p>
            <a:endParaRPr lang="en-GB" dirty="0" smtClean="0"/>
          </a:p>
          <a:p>
            <a:r>
              <a:rPr lang="en-GB" dirty="0" smtClean="0"/>
              <a:t>It should include the following:</a:t>
            </a:r>
          </a:p>
          <a:p>
            <a:pPr lvl="1"/>
            <a:r>
              <a:rPr lang="en-GB" dirty="0" smtClean="0"/>
              <a:t>System Requirements</a:t>
            </a:r>
          </a:p>
          <a:p>
            <a:pPr lvl="1"/>
            <a:r>
              <a:rPr lang="en-GB" dirty="0" smtClean="0"/>
              <a:t>How to Install</a:t>
            </a:r>
          </a:p>
          <a:p>
            <a:pPr lvl="1"/>
            <a:r>
              <a:rPr lang="en-GB" dirty="0" smtClean="0"/>
              <a:t>How to use the product</a:t>
            </a:r>
          </a:p>
          <a:p>
            <a:endParaRPr lang="en-GB" dirty="0" smtClean="0"/>
          </a:p>
          <a:p>
            <a:r>
              <a:rPr lang="en-GB" dirty="0" smtClean="0"/>
              <a:t>The user guide will be a separate document, give out with the final product so will need it’s own front page.</a:t>
            </a:r>
            <a:endParaRPr lang="en-GB" dirty="0"/>
          </a:p>
        </p:txBody>
      </p:sp>
      <p:pic>
        <p:nvPicPr>
          <p:cNvPr id="2054" name="Picture 6" descr="C:\Users\maddamsn\AppData\Local\Microsoft\Windows\Temporary Internet Files\Content.IE5\BY98OBAB\MCj037105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714620"/>
            <a:ext cx="1657807" cy="1818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AO7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detailed</a:t>
            </a:r>
            <a:r>
              <a:rPr lang="en-GB" dirty="0" smtClean="0"/>
              <a:t> user guide for your product.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Ensure you include graphic images.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88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Verdana</vt:lpstr>
      <vt:lpstr>Wingdings</vt:lpstr>
      <vt:lpstr>aaaiight!</vt:lpstr>
      <vt:lpstr>Calibri</vt:lpstr>
      <vt:lpstr>Office Theme</vt:lpstr>
      <vt:lpstr>AO7 – Create a User Guide</vt:lpstr>
      <vt:lpstr>What is a User Guide?</vt:lpstr>
      <vt:lpstr>AO7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26</cp:revision>
  <dcterms:created xsi:type="dcterms:W3CDTF">2008-01-23T22:18:15Z</dcterms:created>
  <dcterms:modified xsi:type="dcterms:W3CDTF">2009-01-04T14:43:58Z</dcterms:modified>
</cp:coreProperties>
</file>